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63" r:id="rId6"/>
    <p:sldId id="1146" r:id="rId7"/>
    <p:sldId id="1153" r:id="rId8"/>
    <p:sldId id="1154" r:id="rId9"/>
    <p:sldId id="1150" r:id="rId10"/>
    <p:sldId id="275" r:id="rId11"/>
    <p:sldId id="1151" r:id="rId12"/>
    <p:sldId id="1155" r:id="rId13"/>
    <p:sldId id="1152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409E97CA-1CC1-7242-9A5C-28B1377AA8EB}">
          <p14:sldIdLst>
            <p14:sldId id="256"/>
            <p14:sldId id="263"/>
            <p14:sldId id="1146"/>
            <p14:sldId id="1153"/>
            <p14:sldId id="1154"/>
            <p14:sldId id="1150"/>
            <p14:sldId id="275"/>
            <p14:sldId id="1151"/>
            <p14:sldId id="1155"/>
            <p14:sldId id="1152"/>
            <p14:sldId id="264"/>
          </p14:sldIdLst>
        </p14:section>
        <p14:section name="Optional Complete Slides" id="{C8227AB4-C741-1A45-833F-DF7F0986A62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06F"/>
    <a:srgbClr val="047BC1"/>
    <a:srgbClr val="252C64"/>
    <a:srgbClr val="0066CC"/>
    <a:srgbClr val="262C65"/>
    <a:srgbClr val="007A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8EA7C0-C70C-A5A1-C801-932BCC5605B8}" v="189" dt="2023-04-18T00:35:47.577"/>
    <p1510:client id="{3CFDF88D-6AF2-5C5C-D894-1645DFBAA3B0}" v="1100" dt="2023-04-18T02:43:38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6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yce Torres" userId="S::allyce@disabilityin.org::3ebdf7ad-88ee-4b30-897f-6344a19e8b69" providerId="AD" clId="Web-{368EA7C0-C70C-A5A1-C801-932BCC5605B8}"/>
    <pc:docChg chg="addSld delSld modSld sldOrd modSection">
      <pc:chgData name="Allyce Torres" userId="S::allyce@disabilityin.org::3ebdf7ad-88ee-4b30-897f-6344a19e8b69" providerId="AD" clId="Web-{368EA7C0-C70C-A5A1-C801-932BCC5605B8}" dt="2023-04-18T00:35:47.577" v="179" actId="20577"/>
      <pc:docMkLst>
        <pc:docMk/>
      </pc:docMkLst>
      <pc:sldChg chg="modSp">
        <pc:chgData name="Allyce Torres" userId="S::allyce@disabilityin.org::3ebdf7ad-88ee-4b30-897f-6344a19e8b69" providerId="AD" clId="Web-{368EA7C0-C70C-A5A1-C801-932BCC5605B8}" dt="2023-04-18T00:29:52.562" v="32" actId="20577"/>
        <pc:sldMkLst>
          <pc:docMk/>
          <pc:sldMk cId="768621673" sldId="256"/>
        </pc:sldMkLst>
        <pc:spChg chg="mod">
          <ac:chgData name="Allyce Torres" userId="S::allyce@disabilityin.org::3ebdf7ad-88ee-4b30-897f-6344a19e8b69" providerId="AD" clId="Web-{368EA7C0-C70C-A5A1-C801-932BCC5605B8}" dt="2023-04-18T00:29:40.578" v="24" actId="20577"/>
          <ac:spMkLst>
            <pc:docMk/>
            <pc:sldMk cId="768621673" sldId="256"/>
            <ac:spMk id="2" creationId="{00000000-0000-0000-0000-000000000000}"/>
          </ac:spMkLst>
        </pc:spChg>
        <pc:spChg chg="mod">
          <ac:chgData name="Allyce Torres" userId="S::allyce@disabilityin.org::3ebdf7ad-88ee-4b30-897f-6344a19e8b69" providerId="AD" clId="Web-{368EA7C0-C70C-A5A1-C801-932BCC5605B8}" dt="2023-04-18T00:29:52.562" v="32" actId="20577"/>
          <ac:spMkLst>
            <pc:docMk/>
            <pc:sldMk cId="768621673" sldId="256"/>
            <ac:spMk id="3" creationId="{00000000-0000-0000-0000-000000000000}"/>
          </ac:spMkLst>
        </pc:spChg>
      </pc:sldChg>
      <pc:sldChg chg="del">
        <pc:chgData name="Allyce Torres" userId="S::allyce@disabilityin.org::3ebdf7ad-88ee-4b30-897f-6344a19e8b69" providerId="AD" clId="Web-{368EA7C0-C70C-A5A1-C801-932BCC5605B8}" dt="2023-04-18T00:29:58.906" v="33"/>
        <pc:sldMkLst>
          <pc:docMk/>
          <pc:sldMk cId="195907347" sldId="262"/>
        </pc:sldMkLst>
      </pc:sldChg>
      <pc:sldChg chg="modSp">
        <pc:chgData name="Allyce Torres" userId="S::allyce@disabilityin.org::3ebdf7ad-88ee-4b30-897f-6344a19e8b69" providerId="AD" clId="Web-{368EA7C0-C70C-A5A1-C801-932BCC5605B8}" dt="2023-04-18T00:33:18.937" v="117" actId="20577"/>
        <pc:sldMkLst>
          <pc:docMk/>
          <pc:sldMk cId="3285605523" sldId="263"/>
        </pc:sldMkLst>
        <pc:spChg chg="mod">
          <ac:chgData name="Allyce Torres" userId="S::allyce@disabilityin.org::3ebdf7ad-88ee-4b30-897f-6344a19e8b69" providerId="AD" clId="Web-{368EA7C0-C70C-A5A1-C801-932BCC5605B8}" dt="2023-04-18T00:33:18.937" v="117" actId="20577"/>
          <ac:spMkLst>
            <pc:docMk/>
            <pc:sldMk cId="3285605523" sldId="263"/>
            <ac:spMk id="6" creationId="{CA954949-FEB3-262B-E418-5967FC9B78FA}"/>
          </ac:spMkLst>
        </pc:spChg>
        <pc:picChg chg="mod">
          <ac:chgData name="Allyce Torres" userId="S::allyce@disabilityin.org::3ebdf7ad-88ee-4b30-897f-6344a19e8b69" providerId="AD" clId="Web-{368EA7C0-C70C-A5A1-C801-932BCC5605B8}" dt="2023-04-18T00:30:55.984" v="39" actId="1076"/>
          <ac:picMkLst>
            <pc:docMk/>
            <pc:sldMk cId="3285605523" sldId="263"/>
            <ac:picMk id="2" creationId="{00000000-0000-0000-0000-000000000000}"/>
          </ac:picMkLst>
        </pc:picChg>
      </pc:sldChg>
      <pc:sldChg chg="modSp ord">
        <pc:chgData name="Allyce Torres" userId="S::allyce@disabilityin.org::3ebdf7ad-88ee-4b30-897f-6344a19e8b69" providerId="AD" clId="Web-{368EA7C0-C70C-A5A1-C801-932BCC5605B8}" dt="2023-04-18T00:35:47.577" v="179" actId="20577"/>
        <pc:sldMkLst>
          <pc:docMk/>
          <pc:sldMk cId="3287574168" sldId="1146"/>
        </pc:sldMkLst>
        <pc:spChg chg="mod">
          <ac:chgData name="Allyce Torres" userId="S::allyce@disabilityin.org::3ebdf7ad-88ee-4b30-897f-6344a19e8b69" providerId="AD" clId="Web-{368EA7C0-C70C-A5A1-C801-932BCC5605B8}" dt="2023-04-18T00:35:13.108" v="150" actId="1076"/>
          <ac:spMkLst>
            <pc:docMk/>
            <pc:sldMk cId="3287574168" sldId="1146"/>
            <ac:spMk id="2" creationId="{00000000-0000-0000-0000-000000000000}"/>
          </ac:spMkLst>
        </pc:spChg>
        <pc:spChg chg="mod">
          <ac:chgData name="Allyce Torres" userId="S::allyce@disabilityin.org::3ebdf7ad-88ee-4b30-897f-6344a19e8b69" providerId="AD" clId="Web-{368EA7C0-C70C-A5A1-C801-932BCC5605B8}" dt="2023-04-18T00:35:47.577" v="179" actId="20577"/>
          <ac:spMkLst>
            <pc:docMk/>
            <pc:sldMk cId="3287574168" sldId="1146"/>
            <ac:spMk id="8" creationId="{D0DE723C-42E9-9348-9836-1D2D59720FEF}"/>
          </ac:spMkLst>
        </pc:spChg>
      </pc:sldChg>
      <pc:sldChg chg="modSp add replId">
        <pc:chgData name="Allyce Torres" userId="S::allyce@disabilityin.org::3ebdf7ad-88ee-4b30-897f-6344a19e8b69" providerId="AD" clId="Web-{368EA7C0-C70C-A5A1-C801-932BCC5605B8}" dt="2023-04-18T00:33:09.249" v="116" actId="20577"/>
        <pc:sldMkLst>
          <pc:docMk/>
          <pc:sldMk cId="1941881224" sldId="1150"/>
        </pc:sldMkLst>
        <pc:spChg chg="mod">
          <ac:chgData name="Allyce Torres" userId="S::allyce@disabilityin.org::3ebdf7ad-88ee-4b30-897f-6344a19e8b69" providerId="AD" clId="Web-{368EA7C0-C70C-A5A1-C801-932BCC5605B8}" dt="2023-04-18T00:33:09.249" v="116" actId="20577"/>
          <ac:spMkLst>
            <pc:docMk/>
            <pc:sldMk cId="1941881224" sldId="1150"/>
            <ac:spMk id="6" creationId="{CA954949-FEB3-262B-E418-5967FC9B78FA}"/>
          </ac:spMkLst>
        </pc:spChg>
      </pc:sldChg>
      <pc:sldChg chg="modSp add replId">
        <pc:chgData name="Allyce Torres" userId="S::allyce@disabilityin.org::3ebdf7ad-88ee-4b30-897f-6344a19e8b69" providerId="AD" clId="Web-{368EA7C0-C70C-A5A1-C801-932BCC5605B8}" dt="2023-04-18T00:33:46.296" v="123" actId="20577"/>
        <pc:sldMkLst>
          <pc:docMk/>
          <pc:sldMk cId="1756650130" sldId="1151"/>
        </pc:sldMkLst>
        <pc:spChg chg="mod">
          <ac:chgData name="Allyce Torres" userId="S::allyce@disabilityin.org::3ebdf7ad-88ee-4b30-897f-6344a19e8b69" providerId="AD" clId="Web-{368EA7C0-C70C-A5A1-C801-932BCC5605B8}" dt="2023-04-18T00:33:46.296" v="123" actId="20577"/>
          <ac:spMkLst>
            <pc:docMk/>
            <pc:sldMk cId="1756650130" sldId="1151"/>
            <ac:spMk id="6" creationId="{CA954949-FEB3-262B-E418-5967FC9B78FA}"/>
          </ac:spMkLst>
        </pc:spChg>
      </pc:sldChg>
      <pc:sldChg chg="modSp add replId">
        <pc:chgData name="Allyce Torres" userId="S::allyce@disabilityin.org::3ebdf7ad-88ee-4b30-897f-6344a19e8b69" providerId="AD" clId="Web-{368EA7C0-C70C-A5A1-C801-932BCC5605B8}" dt="2023-04-18T00:33:58.968" v="127" actId="20577"/>
        <pc:sldMkLst>
          <pc:docMk/>
          <pc:sldMk cId="2705063120" sldId="1152"/>
        </pc:sldMkLst>
        <pc:spChg chg="mod">
          <ac:chgData name="Allyce Torres" userId="S::allyce@disabilityin.org::3ebdf7ad-88ee-4b30-897f-6344a19e8b69" providerId="AD" clId="Web-{368EA7C0-C70C-A5A1-C801-932BCC5605B8}" dt="2023-04-18T00:33:58.968" v="127" actId="20577"/>
          <ac:spMkLst>
            <pc:docMk/>
            <pc:sldMk cId="2705063120" sldId="1152"/>
            <ac:spMk id="6" creationId="{CA954949-FEB3-262B-E418-5967FC9B78FA}"/>
          </ac:spMkLst>
        </pc:spChg>
      </pc:sldChg>
    </pc:docChg>
  </pc:docChgLst>
  <pc:docChgLst>
    <pc:chgData name="Allyce Torres" userId="S::allyce@disabilityin.org::3ebdf7ad-88ee-4b30-897f-6344a19e8b69" providerId="AD" clId="Web-{3CFDF88D-6AF2-5C5C-D894-1645DFBAA3B0}"/>
    <pc:docChg chg="addSld delSld modSld sldOrd modSection">
      <pc:chgData name="Allyce Torres" userId="S::allyce@disabilityin.org::3ebdf7ad-88ee-4b30-897f-6344a19e8b69" providerId="AD" clId="Web-{3CFDF88D-6AF2-5C5C-D894-1645DFBAA3B0}" dt="2023-04-18T02:43:38.297" v="1406" actId="20577"/>
      <pc:docMkLst>
        <pc:docMk/>
      </pc:docMkLst>
      <pc:sldChg chg="modSp">
        <pc:chgData name="Allyce Torres" userId="S::allyce@disabilityin.org::3ebdf7ad-88ee-4b30-897f-6344a19e8b69" providerId="AD" clId="Web-{3CFDF88D-6AF2-5C5C-D894-1645DFBAA3B0}" dt="2023-04-18T02:38:57.381" v="1117" actId="20577"/>
        <pc:sldMkLst>
          <pc:docMk/>
          <pc:sldMk cId="927976093" sldId="264"/>
        </pc:sldMkLst>
        <pc:spChg chg="mod">
          <ac:chgData name="Allyce Torres" userId="S::allyce@disabilityin.org::3ebdf7ad-88ee-4b30-897f-6344a19e8b69" providerId="AD" clId="Web-{3CFDF88D-6AF2-5C5C-D894-1645DFBAA3B0}" dt="2023-04-18T02:38:57.381" v="1117" actId="20577"/>
          <ac:spMkLst>
            <pc:docMk/>
            <pc:sldMk cId="927976093" sldId="264"/>
            <ac:spMk id="7" creationId="{F4A54D94-9968-F44D-86BF-66B20C2FE1F3}"/>
          </ac:spMkLst>
        </pc:spChg>
      </pc:sldChg>
      <pc:sldChg chg="del">
        <pc:chgData name="Allyce Torres" userId="S::allyce@disabilityin.org::3ebdf7ad-88ee-4b30-897f-6344a19e8b69" providerId="AD" clId="Web-{3CFDF88D-6AF2-5C5C-D894-1645DFBAA3B0}" dt="2023-04-18T02:37:08.206" v="1047"/>
        <pc:sldMkLst>
          <pc:docMk/>
          <pc:sldMk cId="1351141782" sldId="267"/>
        </pc:sldMkLst>
      </pc:sldChg>
      <pc:sldChg chg="del">
        <pc:chgData name="Allyce Torres" userId="S::allyce@disabilityin.org::3ebdf7ad-88ee-4b30-897f-6344a19e8b69" providerId="AD" clId="Web-{3CFDF88D-6AF2-5C5C-D894-1645DFBAA3B0}" dt="2023-04-18T02:37:12.097" v="1051"/>
        <pc:sldMkLst>
          <pc:docMk/>
          <pc:sldMk cId="3021964468" sldId="269"/>
        </pc:sldMkLst>
      </pc:sldChg>
      <pc:sldChg chg="del">
        <pc:chgData name="Allyce Torres" userId="S::allyce@disabilityin.org::3ebdf7ad-88ee-4b30-897f-6344a19e8b69" providerId="AD" clId="Web-{3CFDF88D-6AF2-5C5C-D894-1645DFBAA3B0}" dt="2023-04-18T02:37:00.206" v="1037"/>
        <pc:sldMkLst>
          <pc:docMk/>
          <pc:sldMk cId="2161138635" sldId="271"/>
        </pc:sldMkLst>
      </pc:sldChg>
      <pc:sldChg chg="modSp ord">
        <pc:chgData name="Allyce Torres" userId="S::allyce@disabilityin.org::3ebdf7ad-88ee-4b30-897f-6344a19e8b69" providerId="AD" clId="Web-{3CFDF88D-6AF2-5C5C-D894-1645DFBAA3B0}" dt="2023-04-18T02:41:34.513" v="1335" actId="20577"/>
        <pc:sldMkLst>
          <pc:docMk/>
          <pc:sldMk cId="2118562780" sldId="275"/>
        </pc:sldMkLst>
        <pc:spChg chg="mod">
          <ac:chgData name="Allyce Torres" userId="S::allyce@disabilityin.org::3ebdf7ad-88ee-4b30-897f-6344a19e8b69" providerId="AD" clId="Web-{3CFDF88D-6AF2-5C5C-D894-1645DFBAA3B0}" dt="2023-04-18T02:30:38.979" v="653" actId="20577"/>
          <ac:spMkLst>
            <pc:docMk/>
            <pc:sldMk cId="2118562780" sldId="275"/>
            <ac:spMk id="2" creationId="{00000000-0000-0000-0000-000000000000}"/>
          </ac:spMkLst>
        </pc:spChg>
        <pc:spChg chg="mod">
          <ac:chgData name="Allyce Torres" userId="S::allyce@disabilityin.org::3ebdf7ad-88ee-4b30-897f-6344a19e8b69" providerId="AD" clId="Web-{3CFDF88D-6AF2-5C5C-D894-1645DFBAA3B0}" dt="2023-04-18T02:41:34.513" v="1335" actId="20577"/>
          <ac:spMkLst>
            <pc:docMk/>
            <pc:sldMk cId="2118562780" sldId="275"/>
            <ac:spMk id="3" creationId="{00000000-0000-0000-0000-000000000000}"/>
          </ac:spMkLst>
        </pc:spChg>
      </pc:sldChg>
      <pc:sldChg chg="del">
        <pc:chgData name="Allyce Torres" userId="S::allyce@disabilityin.org::3ebdf7ad-88ee-4b30-897f-6344a19e8b69" providerId="AD" clId="Web-{3CFDF88D-6AF2-5C5C-D894-1645DFBAA3B0}" dt="2023-04-18T02:37:09.253" v="1049"/>
        <pc:sldMkLst>
          <pc:docMk/>
          <pc:sldMk cId="3404259637" sldId="1093"/>
        </pc:sldMkLst>
      </pc:sldChg>
      <pc:sldChg chg="del">
        <pc:chgData name="Allyce Torres" userId="S::allyce@disabilityin.org::3ebdf7ad-88ee-4b30-897f-6344a19e8b69" providerId="AD" clId="Web-{3CFDF88D-6AF2-5C5C-D894-1645DFBAA3B0}" dt="2023-04-18T02:37:08.691" v="1048"/>
        <pc:sldMkLst>
          <pc:docMk/>
          <pc:sldMk cId="3049780701" sldId="1105"/>
        </pc:sldMkLst>
      </pc:sldChg>
      <pc:sldChg chg="del">
        <pc:chgData name="Allyce Torres" userId="S::allyce@disabilityin.org::3ebdf7ad-88ee-4b30-897f-6344a19e8b69" providerId="AD" clId="Web-{3CFDF88D-6AF2-5C5C-D894-1645DFBAA3B0}" dt="2023-04-18T02:37:04.409" v="1044"/>
        <pc:sldMkLst>
          <pc:docMk/>
          <pc:sldMk cId="446798572" sldId="1108"/>
        </pc:sldMkLst>
      </pc:sldChg>
      <pc:sldChg chg="del">
        <pc:chgData name="Allyce Torres" userId="S::allyce@disabilityin.org::3ebdf7ad-88ee-4b30-897f-6344a19e8b69" providerId="AD" clId="Web-{3CFDF88D-6AF2-5C5C-D894-1645DFBAA3B0}" dt="2023-04-18T02:37:13.206" v="1052"/>
        <pc:sldMkLst>
          <pc:docMk/>
          <pc:sldMk cId="1591064352" sldId="1110"/>
        </pc:sldMkLst>
      </pc:sldChg>
      <pc:sldChg chg="del">
        <pc:chgData name="Allyce Torres" userId="S::allyce@disabilityin.org::3ebdf7ad-88ee-4b30-897f-6344a19e8b69" providerId="AD" clId="Web-{3CFDF88D-6AF2-5C5C-D894-1645DFBAA3B0}" dt="2023-04-18T02:37:00.691" v="1038"/>
        <pc:sldMkLst>
          <pc:docMk/>
          <pc:sldMk cId="2151756536" sldId="1113"/>
        </pc:sldMkLst>
      </pc:sldChg>
      <pc:sldChg chg="del">
        <pc:chgData name="Allyce Torres" userId="S::allyce@disabilityin.org::3ebdf7ad-88ee-4b30-897f-6344a19e8b69" providerId="AD" clId="Web-{3CFDF88D-6AF2-5C5C-D894-1645DFBAA3B0}" dt="2023-04-18T02:37:00.050" v="1036"/>
        <pc:sldMkLst>
          <pc:docMk/>
          <pc:sldMk cId="3785207488" sldId="1114"/>
        </pc:sldMkLst>
      </pc:sldChg>
      <pc:sldChg chg="del">
        <pc:chgData name="Allyce Torres" userId="S::allyce@disabilityin.org::3ebdf7ad-88ee-4b30-897f-6344a19e8b69" providerId="AD" clId="Web-{3CFDF88D-6AF2-5C5C-D894-1645DFBAA3B0}" dt="2023-04-18T02:37:04.909" v="1045"/>
        <pc:sldMkLst>
          <pc:docMk/>
          <pc:sldMk cId="1369947198" sldId="1118"/>
        </pc:sldMkLst>
      </pc:sldChg>
      <pc:sldChg chg="del">
        <pc:chgData name="Allyce Torres" userId="S::allyce@disabilityin.org::3ebdf7ad-88ee-4b30-897f-6344a19e8b69" providerId="AD" clId="Web-{3CFDF88D-6AF2-5C5C-D894-1645DFBAA3B0}" dt="2023-04-18T02:37:06.066" v="1046"/>
        <pc:sldMkLst>
          <pc:docMk/>
          <pc:sldMk cId="1809349825" sldId="1119"/>
        </pc:sldMkLst>
      </pc:sldChg>
      <pc:sldChg chg="del">
        <pc:chgData name="Allyce Torres" userId="S::allyce@disabilityin.org::3ebdf7ad-88ee-4b30-897f-6344a19e8b69" providerId="AD" clId="Web-{3CFDF88D-6AF2-5C5C-D894-1645DFBAA3B0}" dt="2023-04-18T02:37:09.644" v="1050"/>
        <pc:sldMkLst>
          <pc:docMk/>
          <pc:sldMk cId="3225583894" sldId="1120"/>
        </pc:sldMkLst>
      </pc:sldChg>
      <pc:sldChg chg="del">
        <pc:chgData name="Allyce Torres" userId="S::allyce@disabilityin.org::3ebdf7ad-88ee-4b30-897f-6344a19e8b69" providerId="AD" clId="Web-{3CFDF88D-6AF2-5C5C-D894-1645DFBAA3B0}" dt="2023-04-18T02:37:03.753" v="1043"/>
        <pc:sldMkLst>
          <pc:docMk/>
          <pc:sldMk cId="4123298693" sldId="1122"/>
        </pc:sldMkLst>
      </pc:sldChg>
      <pc:sldChg chg="del">
        <pc:chgData name="Allyce Torres" userId="S::allyce@disabilityin.org::3ebdf7ad-88ee-4b30-897f-6344a19e8b69" providerId="AD" clId="Web-{3CFDF88D-6AF2-5C5C-D894-1645DFBAA3B0}" dt="2023-04-18T02:37:01.066" v="1039"/>
        <pc:sldMkLst>
          <pc:docMk/>
          <pc:sldMk cId="2598543604" sldId="1144"/>
        </pc:sldMkLst>
      </pc:sldChg>
      <pc:sldChg chg="addSp delSp modSp modNotes">
        <pc:chgData name="Allyce Torres" userId="S::allyce@disabilityin.org::3ebdf7ad-88ee-4b30-897f-6344a19e8b69" providerId="AD" clId="Web-{3CFDF88D-6AF2-5C5C-D894-1645DFBAA3B0}" dt="2023-04-18T01:41:49.852" v="212"/>
        <pc:sldMkLst>
          <pc:docMk/>
          <pc:sldMk cId="3287574168" sldId="1146"/>
        </pc:sldMkLst>
        <pc:spChg chg="mod">
          <ac:chgData name="Allyce Torres" userId="S::allyce@disabilityin.org::3ebdf7ad-88ee-4b30-897f-6344a19e8b69" providerId="AD" clId="Web-{3CFDF88D-6AF2-5C5C-D894-1645DFBAA3B0}" dt="2023-04-18T01:27:20.019" v="10" actId="1076"/>
          <ac:spMkLst>
            <pc:docMk/>
            <pc:sldMk cId="3287574168" sldId="1146"/>
            <ac:spMk id="2" creationId="{00000000-0000-0000-0000-000000000000}"/>
          </ac:spMkLst>
        </pc:spChg>
        <pc:spChg chg="add del mod">
          <ac:chgData name="Allyce Torres" userId="S::allyce@disabilityin.org::3ebdf7ad-88ee-4b30-897f-6344a19e8b69" providerId="AD" clId="Web-{3CFDF88D-6AF2-5C5C-D894-1645DFBAA3B0}" dt="2023-04-18T01:27:35.301" v="15" actId="1076"/>
          <ac:spMkLst>
            <pc:docMk/>
            <pc:sldMk cId="3287574168" sldId="1146"/>
            <ac:spMk id="8" creationId="{D0DE723C-42E9-9348-9836-1D2D59720FEF}"/>
          </ac:spMkLst>
        </pc:spChg>
        <pc:picChg chg="add del mod">
          <ac:chgData name="Allyce Torres" userId="S::allyce@disabilityin.org::3ebdf7ad-88ee-4b30-897f-6344a19e8b69" providerId="AD" clId="Web-{3CFDF88D-6AF2-5C5C-D894-1645DFBAA3B0}" dt="2023-04-18T01:28:16.146" v="20"/>
          <ac:picMkLst>
            <pc:docMk/>
            <pc:sldMk cId="3287574168" sldId="1146"/>
            <ac:picMk id="3" creationId="{955A2E1A-A6BC-2257-DBF4-59BB1C675C2E}"/>
          </ac:picMkLst>
        </pc:picChg>
        <pc:picChg chg="add del mod">
          <ac:chgData name="Allyce Torres" userId="S::allyce@disabilityin.org::3ebdf7ad-88ee-4b30-897f-6344a19e8b69" providerId="AD" clId="Web-{3CFDF88D-6AF2-5C5C-D894-1645DFBAA3B0}" dt="2023-04-18T01:29:14.148" v="26"/>
          <ac:picMkLst>
            <pc:docMk/>
            <pc:sldMk cId="3287574168" sldId="1146"/>
            <ac:picMk id="4" creationId="{1B6CE60B-271B-8F0C-7460-A89EB2C52A34}"/>
          </ac:picMkLst>
        </pc:picChg>
        <pc:picChg chg="del">
          <ac:chgData name="Allyce Torres" userId="S::allyce@disabilityin.org::3ebdf7ad-88ee-4b30-897f-6344a19e8b69" providerId="AD" clId="Web-{3CFDF88D-6AF2-5C5C-D894-1645DFBAA3B0}" dt="2023-04-18T01:16:27.026" v="3"/>
          <ac:picMkLst>
            <pc:docMk/>
            <pc:sldMk cId="3287574168" sldId="1146"/>
            <ac:picMk id="5" creationId="{E0022AFD-1FAD-0E41-881F-180B162C8FDA}"/>
          </ac:picMkLst>
        </pc:picChg>
        <pc:picChg chg="add mod">
          <ac:chgData name="Allyce Torres" userId="S::allyce@disabilityin.org::3ebdf7ad-88ee-4b30-897f-6344a19e8b69" providerId="AD" clId="Web-{3CFDF88D-6AF2-5C5C-D894-1645DFBAA3B0}" dt="2023-04-18T01:31:23.903" v="35"/>
          <ac:picMkLst>
            <pc:docMk/>
            <pc:sldMk cId="3287574168" sldId="1146"/>
            <ac:picMk id="6" creationId="{4425475B-DBD6-0B1C-6F2F-F4A5729CBF13}"/>
          </ac:picMkLst>
        </pc:picChg>
        <pc:cxnChg chg="mod">
          <ac:chgData name="Allyce Torres" userId="S::allyce@disabilityin.org::3ebdf7ad-88ee-4b30-897f-6344a19e8b69" providerId="AD" clId="Web-{3CFDF88D-6AF2-5C5C-D894-1645DFBAA3B0}" dt="2023-04-18T01:27:39.848" v="16" actId="1076"/>
          <ac:cxnSpMkLst>
            <pc:docMk/>
            <pc:sldMk cId="3287574168" sldId="1146"/>
            <ac:cxnSpMk id="7" creationId="{B1A63145-FA15-E344-B5BC-43C393A23D6D}"/>
          </ac:cxnSpMkLst>
        </pc:cxnChg>
      </pc:sldChg>
      <pc:sldChg chg="del">
        <pc:chgData name="Allyce Torres" userId="S::allyce@disabilityin.org::3ebdf7ad-88ee-4b30-897f-6344a19e8b69" providerId="AD" clId="Web-{3CFDF88D-6AF2-5C5C-D894-1645DFBAA3B0}" dt="2023-04-18T02:37:01.472" v="1040"/>
        <pc:sldMkLst>
          <pc:docMk/>
          <pc:sldMk cId="3478489516" sldId="1147"/>
        </pc:sldMkLst>
      </pc:sldChg>
      <pc:sldChg chg="del">
        <pc:chgData name="Allyce Torres" userId="S::allyce@disabilityin.org::3ebdf7ad-88ee-4b30-897f-6344a19e8b69" providerId="AD" clId="Web-{3CFDF88D-6AF2-5C5C-D894-1645DFBAA3B0}" dt="2023-04-18T02:37:02.847" v="1042"/>
        <pc:sldMkLst>
          <pc:docMk/>
          <pc:sldMk cId="4151138976" sldId="1148"/>
        </pc:sldMkLst>
      </pc:sldChg>
      <pc:sldChg chg="del">
        <pc:chgData name="Allyce Torres" userId="S::allyce@disabilityin.org::3ebdf7ad-88ee-4b30-897f-6344a19e8b69" providerId="AD" clId="Web-{3CFDF88D-6AF2-5C5C-D894-1645DFBAA3B0}" dt="2023-04-18T02:37:01.816" v="1041"/>
        <pc:sldMkLst>
          <pc:docMk/>
          <pc:sldMk cId="114171491" sldId="1149"/>
        </pc:sldMkLst>
      </pc:sldChg>
      <pc:sldChg chg="modSp">
        <pc:chgData name="Allyce Torres" userId="S::allyce@disabilityin.org::3ebdf7ad-88ee-4b30-897f-6344a19e8b69" providerId="AD" clId="Web-{3CFDF88D-6AF2-5C5C-D894-1645DFBAA3B0}" dt="2023-04-18T02:29:46.478" v="636" actId="20577"/>
        <pc:sldMkLst>
          <pc:docMk/>
          <pc:sldMk cId="1941881224" sldId="1150"/>
        </pc:sldMkLst>
        <pc:spChg chg="mod">
          <ac:chgData name="Allyce Torres" userId="S::allyce@disabilityin.org::3ebdf7ad-88ee-4b30-897f-6344a19e8b69" providerId="AD" clId="Web-{3CFDF88D-6AF2-5C5C-D894-1645DFBAA3B0}" dt="2023-04-18T02:29:46.478" v="636" actId="20577"/>
          <ac:spMkLst>
            <pc:docMk/>
            <pc:sldMk cId="1941881224" sldId="1150"/>
            <ac:spMk id="6" creationId="{CA954949-FEB3-262B-E418-5967FC9B78FA}"/>
          </ac:spMkLst>
        </pc:spChg>
      </pc:sldChg>
      <pc:sldChg chg="addSp delSp modSp add replId modNotes">
        <pc:chgData name="Allyce Torres" userId="S::allyce@disabilityin.org::3ebdf7ad-88ee-4b30-897f-6344a19e8b69" providerId="AD" clId="Web-{3CFDF88D-6AF2-5C5C-D894-1645DFBAA3B0}" dt="2023-04-18T02:09:36.903" v="477"/>
        <pc:sldMkLst>
          <pc:docMk/>
          <pc:sldMk cId="3596581518" sldId="1153"/>
        </pc:sldMkLst>
        <pc:spChg chg="mod">
          <ac:chgData name="Allyce Torres" userId="S::allyce@disabilityin.org::3ebdf7ad-88ee-4b30-897f-6344a19e8b69" providerId="AD" clId="Web-{3CFDF88D-6AF2-5C5C-D894-1645DFBAA3B0}" dt="2023-04-18T02:02:14.925" v="284" actId="20577"/>
          <ac:spMkLst>
            <pc:docMk/>
            <pc:sldMk cId="3596581518" sldId="1153"/>
            <ac:spMk id="2" creationId="{00000000-0000-0000-0000-000000000000}"/>
          </ac:spMkLst>
        </pc:spChg>
        <pc:spChg chg="mod">
          <ac:chgData name="Allyce Torres" userId="S::allyce@disabilityin.org::3ebdf7ad-88ee-4b30-897f-6344a19e8b69" providerId="AD" clId="Web-{3CFDF88D-6AF2-5C5C-D894-1645DFBAA3B0}" dt="2023-04-18T02:03:01.051" v="294" actId="1076"/>
          <ac:spMkLst>
            <pc:docMk/>
            <pc:sldMk cId="3596581518" sldId="1153"/>
            <ac:spMk id="8" creationId="{D0DE723C-42E9-9348-9836-1D2D59720FEF}"/>
          </ac:spMkLst>
        </pc:spChg>
        <pc:picChg chg="add mod">
          <ac:chgData name="Allyce Torres" userId="S::allyce@disabilityin.org::3ebdf7ad-88ee-4b30-897f-6344a19e8b69" providerId="AD" clId="Web-{3CFDF88D-6AF2-5C5C-D894-1645DFBAA3B0}" dt="2023-04-18T02:04:14.693" v="295"/>
          <ac:picMkLst>
            <pc:docMk/>
            <pc:sldMk cId="3596581518" sldId="1153"/>
            <ac:picMk id="3" creationId="{94298ED0-849D-B808-0F03-8721F0DAF30A}"/>
          </ac:picMkLst>
        </pc:picChg>
        <pc:picChg chg="del">
          <ac:chgData name="Allyce Torres" userId="S::allyce@disabilityin.org::3ebdf7ad-88ee-4b30-897f-6344a19e8b69" providerId="AD" clId="Web-{3CFDF88D-6AF2-5C5C-D894-1645DFBAA3B0}" dt="2023-04-18T02:01:30.533" v="247"/>
          <ac:picMkLst>
            <pc:docMk/>
            <pc:sldMk cId="3596581518" sldId="1153"/>
            <ac:picMk id="6" creationId="{4425475B-DBD6-0B1C-6F2F-F4A5729CBF13}"/>
          </ac:picMkLst>
        </pc:picChg>
        <pc:cxnChg chg="mod">
          <ac:chgData name="Allyce Torres" userId="S::allyce@disabilityin.org::3ebdf7ad-88ee-4b30-897f-6344a19e8b69" providerId="AD" clId="Web-{3CFDF88D-6AF2-5C5C-D894-1645DFBAA3B0}" dt="2023-04-18T02:02:57.550" v="293" actId="1076"/>
          <ac:cxnSpMkLst>
            <pc:docMk/>
            <pc:sldMk cId="3596581518" sldId="1153"/>
            <ac:cxnSpMk id="7" creationId="{B1A63145-FA15-E344-B5BC-43C393A23D6D}"/>
          </ac:cxnSpMkLst>
        </pc:cxnChg>
      </pc:sldChg>
      <pc:sldChg chg="addSp delSp modSp add replId modNotes">
        <pc:chgData name="Allyce Torres" userId="S::allyce@disabilityin.org::3ebdf7ad-88ee-4b30-897f-6344a19e8b69" providerId="AD" clId="Web-{3CFDF88D-6AF2-5C5C-D894-1645DFBAA3B0}" dt="2023-04-18T02:30:19.135" v="641" actId="20577"/>
        <pc:sldMkLst>
          <pc:docMk/>
          <pc:sldMk cId="2728185194" sldId="1154"/>
        </pc:sldMkLst>
        <pc:spChg chg="mod">
          <ac:chgData name="Allyce Torres" userId="S::allyce@disabilityin.org::3ebdf7ad-88ee-4b30-897f-6344a19e8b69" providerId="AD" clId="Web-{3CFDF88D-6AF2-5C5C-D894-1645DFBAA3B0}" dt="2023-04-18T02:30:19.135" v="641" actId="20577"/>
          <ac:spMkLst>
            <pc:docMk/>
            <pc:sldMk cId="2728185194" sldId="1154"/>
            <ac:spMk id="2" creationId="{00000000-0000-0000-0000-000000000000}"/>
          </ac:spMkLst>
        </pc:spChg>
        <pc:spChg chg="add del">
          <ac:chgData name="Allyce Torres" userId="S::allyce@disabilityin.org::3ebdf7ad-88ee-4b30-897f-6344a19e8b69" providerId="AD" clId="Web-{3CFDF88D-6AF2-5C5C-D894-1645DFBAA3B0}" dt="2023-04-18T02:07:56.448" v="455"/>
          <ac:spMkLst>
            <pc:docMk/>
            <pc:sldMk cId="2728185194" sldId="1154"/>
            <ac:spMk id="4" creationId="{3124DDC7-083C-2FC2-A3D7-6992B980BADE}"/>
          </ac:spMkLst>
        </pc:spChg>
        <pc:spChg chg="add del mod">
          <ac:chgData name="Allyce Torres" userId="S::allyce@disabilityin.org::3ebdf7ad-88ee-4b30-897f-6344a19e8b69" providerId="AD" clId="Web-{3CFDF88D-6AF2-5C5C-D894-1645DFBAA3B0}" dt="2023-04-18T02:09:22.887" v="473"/>
          <ac:spMkLst>
            <pc:docMk/>
            <pc:sldMk cId="2728185194" sldId="1154"/>
            <ac:spMk id="5" creationId="{A5E21B0E-70CF-3A9E-0962-88196671E615}"/>
          </ac:spMkLst>
        </pc:spChg>
        <pc:spChg chg="add del">
          <ac:chgData name="Allyce Torres" userId="S::allyce@disabilityin.org::3ebdf7ad-88ee-4b30-897f-6344a19e8b69" providerId="AD" clId="Web-{3CFDF88D-6AF2-5C5C-D894-1645DFBAA3B0}" dt="2023-04-18T02:09:13.027" v="467"/>
          <ac:spMkLst>
            <pc:docMk/>
            <pc:sldMk cId="2728185194" sldId="1154"/>
            <ac:spMk id="6" creationId="{A92A9937-1DB8-F128-B8D7-348EE5145108}"/>
          </ac:spMkLst>
        </pc:spChg>
        <pc:spChg chg="mod">
          <ac:chgData name="Allyce Torres" userId="S::allyce@disabilityin.org::3ebdf7ad-88ee-4b30-897f-6344a19e8b69" providerId="AD" clId="Web-{3CFDF88D-6AF2-5C5C-D894-1645DFBAA3B0}" dt="2023-04-18T02:10:36.686" v="590" actId="20577"/>
          <ac:spMkLst>
            <pc:docMk/>
            <pc:sldMk cId="2728185194" sldId="1154"/>
            <ac:spMk id="8" creationId="{D0DE723C-42E9-9348-9836-1D2D59720FEF}"/>
          </ac:spMkLst>
        </pc:spChg>
        <pc:picChg chg="del mod">
          <ac:chgData name="Allyce Torres" userId="S::allyce@disabilityin.org::3ebdf7ad-88ee-4b30-897f-6344a19e8b69" providerId="AD" clId="Web-{3CFDF88D-6AF2-5C5C-D894-1645DFBAA3B0}" dt="2023-04-18T02:18:40.477" v="593"/>
          <ac:picMkLst>
            <pc:docMk/>
            <pc:sldMk cId="2728185194" sldId="1154"/>
            <ac:picMk id="3" creationId="{94298ED0-849D-B808-0F03-8721F0DAF30A}"/>
          </ac:picMkLst>
        </pc:picChg>
        <pc:picChg chg="add del mod">
          <ac:chgData name="Allyce Torres" userId="S::allyce@disabilityin.org::3ebdf7ad-88ee-4b30-897f-6344a19e8b69" providerId="AD" clId="Web-{3CFDF88D-6AF2-5C5C-D894-1645DFBAA3B0}" dt="2023-04-18T02:19:30.822" v="597"/>
          <ac:picMkLst>
            <pc:docMk/>
            <pc:sldMk cId="2728185194" sldId="1154"/>
            <ac:picMk id="9" creationId="{AC2F7928-ABB6-602B-55B4-3726EF621621}"/>
          </ac:picMkLst>
        </pc:picChg>
        <pc:picChg chg="add mod">
          <ac:chgData name="Allyce Torres" userId="S::allyce@disabilityin.org::3ebdf7ad-88ee-4b30-897f-6344a19e8b69" providerId="AD" clId="Web-{3CFDF88D-6AF2-5C5C-D894-1645DFBAA3B0}" dt="2023-04-18T02:21:40.153" v="604"/>
          <ac:picMkLst>
            <pc:docMk/>
            <pc:sldMk cId="2728185194" sldId="1154"/>
            <ac:picMk id="10" creationId="{507E5D92-6871-8EC6-DF83-8D55F9DB9F0E}"/>
          </ac:picMkLst>
        </pc:picChg>
      </pc:sldChg>
      <pc:sldChg chg="modSp add ord replId">
        <pc:chgData name="Allyce Torres" userId="S::allyce@disabilityin.org::3ebdf7ad-88ee-4b30-897f-6344a19e8b69" providerId="AD" clId="Web-{3CFDF88D-6AF2-5C5C-D894-1645DFBAA3B0}" dt="2023-04-18T02:43:38.297" v="1406" actId="20577"/>
        <pc:sldMkLst>
          <pc:docMk/>
          <pc:sldMk cId="202749801" sldId="1155"/>
        </pc:sldMkLst>
        <pc:spChg chg="mod">
          <ac:chgData name="Allyce Torres" userId="S::allyce@disabilityin.org::3ebdf7ad-88ee-4b30-897f-6344a19e8b69" providerId="AD" clId="Web-{3CFDF88D-6AF2-5C5C-D894-1645DFBAA3B0}" dt="2023-04-18T02:43:38.297" v="1406" actId="20577"/>
          <ac:spMkLst>
            <pc:docMk/>
            <pc:sldMk cId="202749801" sldId="1155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7F484-1AAD-CC4F-A760-2DACBED0133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2C6CD-1DEA-304C-B812-D4270AAD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2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64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7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55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A clear objective: WHY are you sending this email? 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A compelling subject line: In 9 words or less, why does your audience want to open this email? </a:t>
            </a:r>
            <a:endParaRPr lang="en-US" dirty="0">
              <a:ea typeface="Calibri"/>
              <a:cs typeface="Calibri"/>
            </a:endParaRP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GAAD Open rate was at 36%, Industry average is 21%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A descriptive pre-header: In 10 words or less, what does this email say? 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Clear, concise, customer-focused copy: </a:t>
            </a:r>
            <a:endParaRPr lang="en-US" dirty="0">
              <a:ea typeface="Calibri"/>
              <a:cs typeface="Calibri"/>
            </a:endParaRP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General rule is that emails should cover ONE topic. </a:t>
            </a:r>
            <a:endParaRPr lang="en-US" dirty="0">
              <a:ea typeface="Calibri"/>
              <a:cs typeface="Calibri"/>
            </a:endParaRP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Emails should be VERY short and avoid too much text. If a reader needs to scroll on your email, the chances of them being read is very low. 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1085850" lvl="2" indent="-171450">
              <a:buFont typeface="Arial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Example: On our past three Lineups, readership drops after the "Current Partnership Opportunities" section (about 1/3 into the email and "above the fold")</a:t>
            </a:r>
            <a:endParaRPr lang="en-US" dirty="0"/>
          </a:p>
          <a:p>
            <a:pPr marL="1085850" lvl="2" indent="-171450">
              <a:buFont typeface="Arial"/>
              <a:buChar char="•"/>
            </a:pPr>
            <a:r>
              <a:rPr lang="en-US" dirty="0"/>
              <a:t>Maybe include 1-2 additional topics, only if they are expressly related.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A singular, prominent call to action: What action do you want recipients to take?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Visual Appeal: In-line with brand standards, sleek. 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26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Calibri,Sans-Serif"/>
              <a:buChar char="-"/>
            </a:pPr>
            <a:r>
              <a:rPr lang="en-US" dirty="0"/>
              <a:t>Spelling errors in the subject line</a:t>
            </a:r>
            <a:endParaRPr lang="en-US" dirty="0">
              <a:cs typeface="Calibri"/>
            </a:endParaRPr>
          </a:p>
          <a:p>
            <a:pPr marL="171450" indent="-171450">
              <a:buFont typeface="Calibri,Sans-Serif"/>
              <a:buChar char="-"/>
            </a:pPr>
            <a:r>
              <a:rPr lang="en-US" dirty="0"/>
              <a:t>LONG and confusing subject line</a:t>
            </a:r>
            <a:endParaRPr lang="en-US" dirty="0">
              <a:cs typeface="Calibri"/>
            </a:endParaRPr>
          </a:p>
          <a:p>
            <a:pPr marL="171450" indent="-171450">
              <a:buFont typeface="Calibri,Sans-Serif"/>
              <a:buChar char="-"/>
            </a:pPr>
            <a:r>
              <a:rPr lang="en-US" dirty="0"/>
              <a:t>Too much text. </a:t>
            </a:r>
            <a:endParaRPr lang="en-US" dirty="0">
              <a:cs typeface="Calibri"/>
            </a:endParaRPr>
          </a:p>
          <a:p>
            <a:pPr marL="171450" indent="-171450">
              <a:buFont typeface="Calibri,Sans-Serif"/>
              <a:buChar char="-"/>
            </a:pPr>
            <a:r>
              <a:rPr lang="en-US" dirty="0"/>
              <a:t>Unclear CTAs and links in multiple areas. </a:t>
            </a:r>
            <a:endParaRPr lang="en-US" dirty="0">
              <a:cs typeface="Calibri"/>
            </a:endParaRPr>
          </a:p>
          <a:p>
            <a:pPr marL="171450" indent="-171450">
              <a:buFont typeface="Calibri,Sans-Serif"/>
              <a:buChar char="-"/>
            </a:pPr>
            <a:r>
              <a:rPr lang="en-US" dirty="0"/>
              <a:t>No graphics or visual interest.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79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69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75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4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8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6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49183"/>
            <a:ext cx="12192000" cy="1121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248" y="1904103"/>
            <a:ext cx="9144000" cy="1605859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262C65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66C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768" y="13008"/>
            <a:ext cx="3761232" cy="160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2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D9CC3-DD95-A042-8FB0-C7B6333C817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5AE61-5B0D-E04F-90E5-A6E6C3587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5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D9CC3-DD95-A042-8FB0-C7B6333C817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5AE61-5B0D-E04F-90E5-A6E6C3587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4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8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8118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66CC"/>
                </a:solidFill>
              </a:defRPr>
            </a:lvl1pPr>
          </a:lstStyle>
          <a:p>
            <a:fld id="{56E5AE61-5B0D-E04F-90E5-A6E6C3587F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31323"/>
            <a:ext cx="12192000" cy="627886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581183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66CC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4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D9CC3-DD95-A042-8FB0-C7B6333C817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5AE61-5B0D-E04F-90E5-A6E6C3587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9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D9CC3-DD95-A042-8FB0-C7B6333C817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5AE61-5B0D-E04F-90E5-A6E6C3587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8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D9CC3-DD95-A042-8FB0-C7B6333C817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5AE61-5B0D-E04F-90E5-A6E6C3587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4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D9CC3-DD95-A042-8FB0-C7B6333C817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5AE61-5B0D-E04F-90E5-A6E6C3587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1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D9CC3-DD95-A042-8FB0-C7B6333C817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5AE61-5B0D-E04F-90E5-A6E6C3587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8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D9CC3-DD95-A042-8FB0-C7B6333C817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5AE61-5B0D-E04F-90E5-A6E6C3587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3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D9CC3-DD95-A042-8FB0-C7B6333C817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5AE61-5B0D-E04F-90E5-A6E6C3587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0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36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108576" y="5811838"/>
            <a:ext cx="32452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6E5AE61-5B0D-E04F-90E5-A6E6C3587FBC}" type="slidenum">
              <a:rPr lang="en-US" sz="1400" smtClean="0">
                <a:solidFill>
                  <a:srgbClr val="0066CC"/>
                </a:solidFill>
              </a:rPr>
              <a:pPr algn="r"/>
              <a:t>‹#›</a:t>
            </a:fld>
            <a:endParaRPr lang="en-US" sz="1400">
              <a:solidFill>
                <a:srgbClr val="0066CC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581183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66CC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3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62C6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262C6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262C6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262C6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262C6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262C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microsoft.com/en-us/office/make-your-outlook-email-accessible-to-people-with-disabilities-71ce71f4-7b15-4b7a-a2e3-cf91721bbac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AD8096-862D-AF4F-AC27-A7D8EE090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2376" y="6297"/>
            <a:ext cx="5341751" cy="6858000"/>
          </a:xfrm>
          <a:prstGeom prst="rect">
            <a:avLst/>
          </a:prstGeom>
          <a:solidFill>
            <a:srgbClr val="262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98C7AB-125C-7D4F-BE4D-6D96BC588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389" y="-1398966"/>
            <a:ext cx="4643630" cy="464363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B75190-C36B-7C4E-ADDA-A829EE00E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829086" y="-71618"/>
            <a:ext cx="0" cy="7330697"/>
          </a:xfrm>
          <a:prstGeom prst="line">
            <a:avLst/>
          </a:prstGeom>
          <a:ln w="76200">
            <a:solidFill>
              <a:srgbClr val="047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n Asian woman smiling at their laptop on a conference table.">
            <a:extLst>
              <a:ext uri="{FF2B5EF4-FFF2-40B4-BE49-F238E27FC236}">
                <a16:creationId xmlns:a16="http://schemas.microsoft.com/office/drawing/2014/main" id="{9AD4860D-09C1-944B-915F-B6BCD115C3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74" r="23151"/>
          <a:stretch/>
        </p:blipFill>
        <p:spPr>
          <a:xfrm>
            <a:off x="0" y="-4572"/>
            <a:ext cx="6794133" cy="6867144"/>
          </a:xfrm>
          <a:prstGeom prst="rect">
            <a:avLst/>
          </a:prstGeom>
        </p:spPr>
      </p:pic>
      <p:pic>
        <p:nvPicPr>
          <p:cNvPr id="10" name="Picture 9" descr="Disability:IN logo with the tagline: &quot;Your business partner for disability inclusion.&quot;">
            <a:extLst>
              <a:ext uri="{FF2B5EF4-FFF2-40B4-BE49-F238E27FC236}">
                <a16:creationId xmlns:a16="http://schemas.microsoft.com/office/drawing/2014/main" id="{2F0DB394-B4A7-7447-9175-D0ACCE3E2C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0840" y="5228772"/>
            <a:ext cx="3007102" cy="119081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0840" y="2870379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Tips &amp; Best Practices</a:t>
            </a:r>
            <a:endParaRPr lang="en-US" dirty="0" err="1">
              <a:solidFill>
                <a:schemeClr val="bg1"/>
              </a:solidFill>
              <a:cs typeface="Arial"/>
            </a:endParaRPr>
          </a:p>
          <a:p>
            <a:r>
              <a:rPr lang="en-US" dirty="0">
                <a:solidFill>
                  <a:schemeClr val="bg1"/>
                </a:solidFill>
              </a:rPr>
              <a:t>Spring 2023</a:t>
            </a:r>
            <a:endParaRPr lang="en-US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0840" y="385779"/>
            <a:ext cx="4945048" cy="220053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/>
                <a:cs typeface="Arial Black" panose="020B0604020202020204" pitchFamily="34" charset="0"/>
              </a:rPr>
              <a:t>Creating Effective Emails</a:t>
            </a:r>
            <a:endParaRPr lang="en-US" sz="4000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21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a faded back, stylized image in tones of blue." title="Image of two co-workers speaking in an offic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A954949-FEB3-262B-E418-5967FC9B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54" y="5122477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Black"/>
                <a:cs typeface="Arial" panose="020B0604020202020204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05063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a screened back image of the Disability:IN logo large as a stylized background." title="Watermark of Logo in blu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4A54D94-9968-F44D-86BF-66B20C2FE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3204"/>
            <a:ext cx="10515600" cy="3607267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7300" dirty="0">
                <a:solidFill>
                  <a:schemeClr val="bg1"/>
                </a:solidFill>
                <a:latin typeface="Arial Black"/>
                <a:ea typeface="+mn-ea"/>
                <a:cs typeface="Arial Black" panose="020B0604020202020204" pitchFamily="34" charset="0"/>
              </a:rPr>
              <a:t>Thank You!</a:t>
            </a:r>
            <a:br>
              <a:rPr lang="en-US" sz="7300" dirty="0"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</a:br>
            <a:br>
              <a:rPr lang="en-US" sz="600" dirty="0"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ea typeface="+mn-ea"/>
                <a:cs typeface="+mn-cs"/>
              </a:rPr>
              <a:t>Allie Torres</a:t>
            </a:r>
            <a:br>
              <a:rPr lang="en-US" sz="2000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en-US" sz="2800" dirty="0">
                <a:solidFill>
                  <a:schemeClr val="bg1"/>
                </a:solidFill>
                <a:ea typeface="+mn-ea"/>
                <a:cs typeface="Arial"/>
              </a:rPr>
              <a:t>Manager, Marketing &amp; Communications</a:t>
            </a:r>
            <a:br>
              <a:rPr lang="en-US" sz="2000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en-US" sz="2000" dirty="0">
                <a:solidFill>
                  <a:schemeClr val="bg1"/>
                </a:solidFill>
                <a:ea typeface="+mn-ea"/>
                <a:cs typeface="+mn-cs"/>
              </a:rPr>
              <a:t>Allyce@DisabilityIN.org</a:t>
            </a:r>
          </a:p>
        </p:txBody>
      </p:sp>
    </p:spTree>
    <p:extLst>
      <p:ext uri="{BB962C8B-B14F-4D97-AF65-F5344CB8AC3E}">
        <p14:creationId xmlns:p14="http://schemas.microsoft.com/office/powerpoint/2010/main" val="92797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a faded back, stylized image in tones of blue." title="Image of two co-workers speaking in an offic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A954949-FEB3-262B-E418-5967FC9B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54" y="512247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Black"/>
              </a:rPr>
              <a:t>Crafting the Perfect Email</a:t>
            </a:r>
            <a:endParaRPr lang="en-US" sz="6000" dirty="0">
              <a:solidFill>
                <a:schemeClr val="bg1"/>
              </a:solidFill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8560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A63145-FA15-E344-B5BC-43C393A23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1542411"/>
            <a:ext cx="2401953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DE723C-42E9-9348-9836-1D2D59720FEF}"/>
              </a:ext>
            </a:extLst>
          </p:cNvPr>
          <p:cNvSpPr txBox="1">
            <a:spLocks/>
          </p:cNvSpPr>
          <p:nvPr/>
        </p:nvSpPr>
        <p:spPr>
          <a:xfrm>
            <a:off x="271148" y="952790"/>
            <a:ext cx="6563606" cy="5527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600"/>
              </a:spcBef>
              <a:buNone/>
            </a:pPr>
            <a:r>
              <a:rPr lang="en-US" sz="2400" b="1" dirty="0">
                <a:solidFill>
                  <a:schemeClr val="tx2"/>
                </a:solidFill>
                <a:latin typeface="Objektiv Mk2 Medium"/>
                <a:cs typeface="Objektiv Mk2 Medium" panose="020B0502020204020203" pitchFamily="34" charset="77"/>
              </a:rPr>
              <a:t>Great emails include the following: </a:t>
            </a:r>
            <a:endParaRPr lang="en-US" sz="2400" b="1" dirty="0">
              <a:solidFill>
                <a:schemeClr val="tx2"/>
              </a:solidFill>
              <a:latin typeface="Objektiv Mk2 Medium" panose="020B0502020204020203" pitchFamily="34" charset="77"/>
              <a:cs typeface="Objektiv Mk2 Medium" panose="020B0502020204020203" pitchFamily="34" charset="77"/>
            </a:endParaRPr>
          </a:p>
          <a:p>
            <a:pPr marL="342900" indent="-342900">
              <a:lnSpc>
                <a:spcPct val="100000"/>
              </a:lnSpc>
              <a:spcBef>
                <a:spcPts val="1600"/>
              </a:spcBef>
              <a:buFont typeface="Arial"/>
              <a:buChar char="•"/>
            </a:pPr>
            <a:endParaRPr lang="en-US" sz="2000" dirty="0">
              <a:solidFill>
                <a:srgbClr val="002060"/>
              </a:solidFill>
              <a:latin typeface="+mj-lt"/>
              <a:cs typeface="Objektiv Mk2 Medium" panose="020B0502020204020203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37" y="260046"/>
            <a:ext cx="10515600" cy="695448"/>
          </a:xfrm>
        </p:spPr>
        <p:txBody>
          <a:bodyPr>
            <a:normAutofit/>
          </a:bodyPr>
          <a:lstStyle/>
          <a:p>
            <a:r>
              <a:rPr lang="en-US" sz="4400" dirty="0"/>
              <a:t>Elements of Effective Emails</a:t>
            </a:r>
            <a:endParaRPr lang="en-US" sz="4400" dirty="0">
              <a:cs typeface="Arial"/>
            </a:endParaRPr>
          </a:p>
        </p:txBody>
      </p:sp>
      <p:pic>
        <p:nvPicPr>
          <p:cNvPr id="6" name="Picture 8" descr="Blocks in two rows of three demonstrate the six elements of an effective email campaign: Clear objective, compelling subject line, descriptive pre-header, concise, customer-focused copy, call to action, visual appeal. ">
            <a:extLst>
              <a:ext uri="{FF2B5EF4-FFF2-40B4-BE49-F238E27FC236}">
                <a16:creationId xmlns:a16="http://schemas.microsoft.com/office/drawing/2014/main" id="{4425475B-DBD6-0B1C-6F2F-F4A5729CB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439" y="685800"/>
            <a:ext cx="8165122" cy="611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74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A63145-FA15-E344-B5BC-43C393A23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1001923"/>
            <a:ext cx="2401953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DE723C-42E9-9348-9836-1D2D59720FEF}"/>
              </a:ext>
            </a:extLst>
          </p:cNvPr>
          <p:cNvSpPr txBox="1">
            <a:spLocks/>
          </p:cNvSpPr>
          <p:nvPr/>
        </p:nvSpPr>
        <p:spPr>
          <a:xfrm>
            <a:off x="271148" y="1192022"/>
            <a:ext cx="3701676" cy="685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600"/>
              </a:spcBef>
              <a:buNone/>
            </a:pPr>
            <a:r>
              <a:rPr lang="en-US" sz="2400" b="1" dirty="0">
                <a:solidFill>
                  <a:schemeClr val="tx2"/>
                </a:solidFill>
                <a:latin typeface="Objektiv Mk2 Medium"/>
              </a:rPr>
              <a:t>What changes would you make? 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37" y="260046"/>
            <a:ext cx="10515600" cy="695448"/>
          </a:xfrm>
        </p:spPr>
        <p:txBody>
          <a:bodyPr>
            <a:normAutofit/>
          </a:bodyPr>
          <a:lstStyle/>
          <a:p>
            <a:r>
              <a:rPr lang="en-US" sz="4400" dirty="0">
                <a:cs typeface="Arial"/>
              </a:rPr>
              <a:t>Example: </a:t>
            </a:r>
          </a:p>
        </p:txBody>
      </p:sp>
      <p:pic>
        <p:nvPicPr>
          <p:cNvPr id="3" name="Picture 3" descr="Screenshot of an example email. Subject line: Our Recent Study on the Role of ERGs in the Workplac and Information on our Upcoming Global Meeting on April 27th, 2023. Smiling Face emoji and Computer emoji. &#10;&#10;Hello,&#10;&#10;Are you tired of the same old workplace diversity initiatives that don't deliver results? Our recent study on the role of Employee Resource Groups (ERGs) in the workplace is a game-changer. You can't afford to miss out on the valuable insights we've uncovered!&#10;&#10;But that's not all - we have an upcoming global meeting on April 27th, 2023, where we'll be discussing the study in detail. This meeting is a must-attend for professionals who are serious about advancing their careers and making a real impact.&#10;&#10;Don't be left in the dark. Join us at our exclusive global meeting and get ahead of the competition. Spaces are limited, so RSVP now to secure your spot.&#10;&#10;In the meantime, feel free to reach out to us for a sneak peek of our study or any other questions you may have.&#10;&#10;Don't miss this opportunity to revolutionize your workplace. We look forward to seeing you at the global meeting!&#10;&#10;Regards,&#10;[Sender]&#10;&#10;P.S. Hurry and RSVP now - seats are filling up fast!">
            <a:extLst>
              <a:ext uri="{FF2B5EF4-FFF2-40B4-BE49-F238E27FC236}">
                <a16:creationId xmlns:a16="http://schemas.microsoft.com/office/drawing/2014/main" id="{94298ED0-849D-B808-0F03-8721F0DAF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796" y="-886"/>
            <a:ext cx="8316432" cy="622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8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A63145-FA15-E344-B5BC-43C393A23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1001923"/>
            <a:ext cx="2401953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DE723C-42E9-9348-9836-1D2D59720FEF}"/>
              </a:ext>
            </a:extLst>
          </p:cNvPr>
          <p:cNvSpPr txBox="1">
            <a:spLocks/>
          </p:cNvSpPr>
          <p:nvPr/>
        </p:nvSpPr>
        <p:spPr>
          <a:xfrm>
            <a:off x="271148" y="1192022"/>
            <a:ext cx="3701676" cy="685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ts val="1600"/>
              </a:spcBef>
            </a:pPr>
            <a:r>
              <a:rPr lang="en-US" sz="2400" b="1" dirty="0">
                <a:solidFill>
                  <a:schemeClr val="tx2"/>
                </a:solidFill>
                <a:latin typeface="Objektiv Mk2 Medium"/>
                <a:cs typeface="Arial"/>
              </a:rPr>
              <a:t>Clear Objective</a:t>
            </a:r>
            <a:endParaRPr lang="en-US" dirty="0">
              <a:solidFill>
                <a:schemeClr val="tx2"/>
              </a:solidFill>
              <a:latin typeface="Arial" panose="020B0604020202020204"/>
              <a:cs typeface="Arial"/>
            </a:endParaRPr>
          </a:p>
          <a:p>
            <a:pPr marL="342900" indent="-342900">
              <a:lnSpc>
                <a:spcPct val="120000"/>
              </a:lnSpc>
              <a:spcBef>
                <a:spcPts val="1600"/>
              </a:spcBef>
            </a:pPr>
            <a:r>
              <a:rPr lang="en-US" sz="2400" b="1" dirty="0">
                <a:solidFill>
                  <a:schemeClr val="tx2"/>
                </a:solidFill>
                <a:latin typeface="Objektiv Mk2 Medium"/>
                <a:cs typeface="Arial"/>
              </a:rPr>
              <a:t>Compelling Subject Line</a:t>
            </a:r>
          </a:p>
          <a:p>
            <a:pPr marL="342900" indent="-342900">
              <a:lnSpc>
                <a:spcPct val="120000"/>
              </a:lnSpc>
              <a:spcBef>
                <a:spcPts val="1600"/>
              </a:spcBef>
            </a:pPr>
            <a:r>
              <a:rPr lang="en-US" sz="2400" b="1" dirty="0">
                <a:solidFill>
                  <a:schemeClr val="tx2"/>
                </a:solidFill>
                <a:latin typeface="Objektiv Mk2 Medium"/>
                <a:cs typeface="Arial"/>
              </a:rPr>
              <a:t>Concise Copy</a:t>
            </a:r>
          </a:p>
          <a:p>
            <a:pPr marL="342900" indent="-342900">
              <a:lnSpc>
                <a:spcPct val="120000"/>
              </a:lnSpc>
              <a:spcBef>
                <a:spcPts val="1600"/>
              </a:spcBef>
            </a:pPr>
            <a:r>
              <a:rPr lang="en-US" sz="2400" b="1" dirty="0">
                <a:solidFill>
                  <a:schemeClr val="tx2"/>
                </a:solidFill>
                <a:latin typeface="Objektiv Mk2 Medium"/>
                <a:cs typeface="Arial"/>
              </a:rPr>
              <a:t>Clear Call to Action</a:t>
            </a:r>
          </a:p>
          <a:p>
            <a:pPr marL="342900" indent="-342900">
              <a:lnSpc>
                <a:spcPct val="120000"/>
              </a:lnSpc>
              <a:spcBef>
                <a:spcPts val="1600"/>
              </a:spcBef>
            </a:pPr>
            <a:r>
              <a:rPr lang="en-US" sz="2400" b="1" dirty="0">
                <a:solidFill>
                  <a:schemeClr val="tx2"/>
                </a:solidFill>
                <a:latin typeface="Objektiv Mk2 Medium"/>
                <a:cs typeface="Arial"/>
              </a:rPr>
              <a:t>Visual Appeal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37" y="260046"/>
            <a:ext cx="10515600" cy="695448"/>
          </a:xfrm>
        </p:spPr>
        <p:txBody>
          <a:bodyPr>
            <a:normAutofit/>
          </a:bodyPr>
          <a:lstStyle/>
          <a:p>
            <a:r>
              <a:rPr lang="en-US" sz="4400" dirty="0">
                <a:cs typeface="Arial"/>
              </a:rPr>
              <a:t>Example #2: </a:t>
            </a:r>
          </a:p>
        </p:txBody>
      </p:sp>
      <p:pic>
        <p:nvPicPr>
          <p:cNvPr id="10" name="Picture 10" descr="A screenshot of an email with the subject: Revealing the Power of ERGs: Our Latest Study Findings Inside! &#10;&#10;At the top of the email is a header images with blue line-illustrations of the profiles of three individuals. Squiggles collected in their head symbolize their brains. &#10;&#10;Disability:IN is thrilled to share our recent study on the critical role of Employee Resource Groups (ERGs) in the workplace. Our findings highlight how ERGs are powerful catalysts for creating a more inclusive and successful workplace. &#10;&#10;As a valued member of our community, we invite you to access the full study report to gain valuable insights on leveraging ERGs to drive positive change. &#10;&#10;A green button reads: Download the report now. ">
            <a:extLst>
              <a:ext uri="{FF2B5EF4-FFF2-40B4-BE49-F238E27FC236}">
                <a16:creationId xmlns:a16="http://schemas.microsoft.com/office/drawing/2014/main" id="{507E5D92-6871-8EC6-DF83-8D55F9DB9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683" y="-2241"/>
            <a:ext cx="8301317" cy="621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a faded back, stylized image in tones of blue." title="Image of two co-workers speaking in an offic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A954949-FEB3-262B-E418-5967FC9B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54" y="512247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Black"/>
                <a:cs typeface="Arial" panose="020B0604020202020204"/>
              </a:rPr>
              <a:t>Tips for Better Email Strategy</a:t>
            </a:r>
          </a:p>
        </p:txBody>
      </p:sp>
    </p:spTree>
    <p:extLst>
      <p:ext uri="{BB962C8B-B14F-4D97-AF65-F5344CB8AC3E}">
        <p14:creationId xmlns:p14="http://schemas.microsoft.com/office/powerpoint/2010/main" val="1941881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ck woman in electric wheelchair, simultaneously on laptop and cell phone.">
            <a:extLst>
              <a:ext uri="{FF2B5EF4-FFF2-40B4-BE49-F238E27FC236}">
                <a16:creationId xmlns:a16="http://schemas.microsoft.com/office/drawing/2014/main" id="{E0022AFD-1FAD-0E41-881F-180B162C8F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54" r="21327"/>
          <a:stretch/>
        </p:blipFill>
        <p:spPr>
          <a:xfrm>
            <a:off x="7181269" y="-19766"/>
            <a:ext cx="5010732" cy="62496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48" y="1216024"/>
            <a:ext cx="6729259" cy="41322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1600"/>
              </a:spcBef>
            </a:pP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Wednesdays &amp; Fridays are the best days to send emails. 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1600"/>
              </a:spcBef>
            </a:pP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Mornings (8-11:30 AM) are the best times to send emails.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1600"/>
              </a:spcBef>
            </a:pP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Avoid words like "reminder," "member," and "meeting" in your subject line. 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1600"/>
              </a:spcBef>
            </a:pP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Create a "campaign" calendar. </a:t>
            </a:r>
          </a:p>
          <a:p>
            <a:pPr marL="342900" indent="-342900">
              <a:lnSpc>
                <a:spcPct val="120000"/>
              </a:lnSpc>
              <a:spcBef>
                <a:spcPts val="1600"/>
              </a:spcBef>
            </a:pP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Use Viva Insights (Outlook) to track opens on your emails.  </a:t>
            </a:r>
            <a:endParaRPr lang="en-US" sz="2400" b="1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-203504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>
                <a:cs typeface="Arial"/>
              </a:rPr>
              <a:t>Tips to Keep in Mind:</a:t>
            </a:r>
          </a:p>
        </p:txBody>
      </p:sp>
    </p:spTree>
    <p:extLst>
      <p:ext uri="{BB962C8B-B14F-4D97-AF65-F5344CB8AC3E}">
        <p14:creationId xmlns:p14="http://schemas.microsoft.com/office/powerpoint/2010/main" val="2118562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a faded back, stylized image in tones of blue." title="Image of two co-workers speaking in an offic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A954949-FEB3-262B-E418-5967FC9B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54" y="5122477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Black"/>
                <a:cs typeface="Arial" panose="020B0604020202020204"/>
              </a:rPr>
              <a:t>Email Accessibility</a:t>
            </a:r>
          </a:p>
        </p:txBody>
      </p:sp>
    </p:spTree>
    <p:extLst>
      <p:ext uri="{BB962C8B-B14F-4D97-AF65-F5344CB8AC3E}">
        <p14:creationId xmlns:p14="http://schemas.microsoft.com/office/powerpoint/2010/main" val="175665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ck woman in electric wheelchair, simultaneously on laptop and cell phone.">
            <a:extLst>
              <a:ext uri="{FF2B5EF4-FFF2-40B4-BE49-F238E27FC236}">
                <a16:creationId xmlns:a16="http://schemas.microsoft.com/office/drawing/2014/main" id="{E0022AFD-1FAD-0E41-881F-180B162C8F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54" r="21327"/>
          <a:stretch/>
        </p:blipFill>
        <p:spPr>
          <a:xfrm>
            <a:off x="7181269" y="-19766"/>
            <a:ext cx="5010732" cy="62496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48" y="1216024"/>
            <a:ext cx="6729259" cy="41322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1600"/>
              </a:spcBef>
            </a:pP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Avoid including tables or very long lists.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1600"/>
              </a:spcBef>
            </a:pP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Left-align all text.</a:t>
            </a:r>
          </a:p>
          <a:p>
            <a:pPr marL="342900" indent="-342900">
              <a:lnSpc>
                <a:spcPct val="120000"/>
              </a:lnSpc>
              <a:spcBef>
                <a:spcPts val="1600"/>
              </a:spcBef>
            </a:pP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Include alt-text on all visuals. 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1600"/>
              </a:spcBef>
            </a:pP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Include accessible hyperlinks.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1600"/>
              </a:spcBef>
            </a:pP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Use accessible text colors and fonts (like "Arial"). </a:t>
            </a:r>
          </a:p>
          <a:p>
            <a:pPr marL="0" indent="0">
              <a:lnSpc>
                <a:spcPct val="120000"/>
              </a:lnSpc>
              <a:spcBef>
                <a:spcPts val="1600"/>
              </a:spcBef>
              <a:buNone/>
            </a:pPr>
            <a:r>
              <a:rPr lang="en-US" sz="2400" b="1" dirty="0">
                <a:solidFill>
                  <a:schemeClr val="tx2"/>
                </a:solidFill>
                <a:cs typeface="Arial"/>
              </a:rPr>
              <a:t>Learn more via </a:t>
            </a:r>
            <a:r>
              <a:rPr lang="en-US" sz="2400" b="1" dirty="0">
                <a:solidFill>
                  <a:schemeClr val="tx2"/>
                </a:solidFill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</a:t>
            </a:r>
            <a:r>
              <a:rPr lang="en-US" sz="2400" b="1" dirty="0">
                <a:solidFill>
                  <a:schemeClr val="tx2"/>
                </a:solidFill>
                <a:cs typeface="Arial"/>
              </a:rPr>
              <a:t>.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-203504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>
                <a:cs typeface="Arial"/>
              </a:rPr>
              <a:t>Tips to Keep in Mind:</a:t>
            </a:r>
          </a:p>
        </p:txBody>
      </p:sp>
    </p:spTree>
    <p:extLst>
      <p:ext uri="{BB962C8B-B14F-4D97-AF65-F5344CB8AC3E}">
        <p14:creationId xmlns:p14="http://schemas.microsoft.com/office/powerpoint/2010/main" val="202749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sabilityIN01">
      <a:dk1>
        <a:srgbClr val="242C65"/>
      </a:dk1>
      <a:lt1>
        <a:srgbClr val="FFFFFF"/>
      </a:lt1>
      <a:dk2>
        <a:srgbClr val="047BC1"/>
      </a:dk2>
      <a:lt2>
        <a:srgbClr val="EBEBF1"/>
      </a:lt2>
      <a:accent1>
        <a:srgbClr val="242C65"/>
      </a:accent1>
      <a:accent2>
        <a:srgbClr val="047BC1"/>
      </a:accent2>
      <a:accent3>
        <a:srgbClr val="3EAF49"/>
      </a:accent3>
      <a:accent4>
        <a:srgbClr val="00794B"/>
      </a:accent4>
      <a:accent5>
        <a:srgbClr val="888CAB"/>
      </a:accent5>
      <a:accent6>
        <a:srgbClr val="C3C5D5"/>
      </a:accent6>
      <a:hlink>
        <a:srgbClr val="242C65"/>
      </a:hlink>
      <a:folHlink>
        <a:srgbClr val="242C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_PPT_template" id="{82A5F5ED-3CFD-EA43-A5D6-0F599246F2C2}" vid="{B5DD762F-1565-954C-B79C-9878CFF907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AE04DCDBE0874B8BDB61306C065688" ma:contentTypeVersion="17" ma:contentTypeDescription="Create a new document." ma:contentTypeScope="" ma:versionID="ff48261d551ca1a9feaeb9149c2f12bd">
  <xsd:schema xmlns:xsd="http://www.w3.org/2001/XMLSchema" xmlns:xs="http://www.w3.org/2001/XMLSchema" xmlns:p="http://schemas.microsoft.com/office/2006/metadata/properties" xmlns:ns2="8b4f4ecf-2de3-4a40-a488-6bcc691868f6" xmlns:ns3="cd34924e-cfd4-41ec-83e4-30cc3e6c50be" xmlns:ns4="683ced28-26b2-4107-93d4-ed5ab1f3ad11" targetNamespace="http://schemas.microsoft.com/office/2006/metadata/properties" ma:root="true" ma:fieldsID="9dc7444c7f0392c55cbd01d8f0ce88f6" ns2:_="" ns3:_="" ns4:_="">
    <xsd:import namespace="8b4f4ecf-2de3-4a40-a488-6bcc691868f6"/>
    <xsd:import namespace="cd34924e-cfd4-41ec-83e4-30cc3e6c50be"/>
    <xsd:import namespace="683ced28-26b2-4107-93d4-ed5ab1f3ad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PhotoDescrip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4f4ecf-2de3-4a40-a488-6bcc691868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PhotoDescription" ma:index="18" nillable="true" ma:displayName="Photo Description" ma:format="Dropdown" ma:internalName="PhotoDescription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3b34f89-55c0-4529-b847-efbab5f406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4924e-cfd4-41ec-83e4-30cc3e6c5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ced28-26b2-4107-93d4-ed5ab1f3ad11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dda0989c-1f1b-410e-a8d4-8320bb7a3163}" ma:internalName="TaxCatchAll" ma:showField="CatchAllData" ma:web="683ced28-26b2-4107-93d4-ed5ab1f3ad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hotoDescription xmlns="8b4f4ecf-2de3-4a40-a488-6bcc691868f6" xsi:nil="true"/>
    <TaxCatchAll xmlns="683ced28-26b2-4107-93d4-ed5ab1f3ad11" xsi:nil="true"/>
    <lcf76f155ced4ddcb4097134ff3c332f xmlns="8b4f4ecf-2de3-4a40-a488-6bcc691868f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B6DCD2B-49DB-4445-824C-65BB69226F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4CE044-DD30-468C-9BB4-46BF1F69F2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4f4ecf-2de3-4a40-a488-6bcc691868f6"/>
    <ds:schemaRef ds:uri="cd34924e-cfd4-41ec-83e4-30cc3e6c50be"/>
    <ds:schemaRef ds:uri="683ced28-26b2-4107-93d4-ed5ab1f3ad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1B6105-05C8-4AF5-B341-DC96DBE0381F}">
  <ds:schemaRefs>
    <ds:schemaRef ds:uri="8b4f4ecf-2de3-4a40-a488-6bcc691868f6"/>
    <ds:schemaRef ds:uri="cd34924e-cfd4-41ec-83e4-30cc3e6c50b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683ced28-26b2-4107-93d4-ed5ab1f3ad1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1280</Words>
  <Application>Microsoft Office PowerPoint</Application>
  <PresentationFormat>Widescreen</PresentationFormat>
  <Paragraphs>160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Creating Effective Emails</vt:lpstr>
      <vt:lpstr>Crafting the Perfect Email</vt:lpstr>
      <vt:lpstr>Elements of Effective Emails</vt:lpstr>
      <vt:lpstr>Example: </vt:lpstr>
      <vt:lpstr>Example #2: </vt:lpstr>
      <vt:lpstr>Tips for Better Email Strategy</vt:lpstr>
      <vt:lpstr>Tips to Keep in Mind:</vt:lpstr>
      <vt:lpstr>Email Accessibility</vt:lpstr>
      <vt:lpstr>Tips to Keep in Mind:</vt:lpstr>
      <vt:lpstr>Questions?</vt:lpstr>
      <vt:lpstr>Thank You!  Allie Torres Manager, Marketing &amp; Communications Allyce@DisabilityIN.org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Inclusion Works London Meeting</dc:title>
  <dc:creator>Brian Horn</dc:creator>
  <cp:lastModifiedBy>Alex Clem</cp:lastModifiedBy>
  <cp:revision>242</cp:revision>
  <cp:lastPrinted>2020-01-07T22:00:03Z</cp:lastPrinted>
  <dcterms:created xsi:type="dcterms:W3CDTF">2019-11-08T17:56:18Z</dcterms:created>
  <dcterms:modified xsi:type="dcterms:W3CDTF">2023-04-18T02:43:47Z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0x01010085AE04DCDBE0874B8BDB61306C065688</vt:lpwstr>
  </property>
</Properties>
</file>